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7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135EA6-7CC8-D855-0F4D-6F5FDB4AD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14F45E7-1E94-6A64-5D54-D8261AD43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73E744-8A7E-45C6-6F9B-32F326B1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4A9C82-EE2F-6774-2A52-E6942E1C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2CEE2EC-DCBC-C0B4-088F-9EB69B9C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522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9144BD-913D-A444-29AD-7DD2A6CE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D7AD619-4DE6-9AED-F89B-3D33B897F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938DB1-7DD7-3E0A-29FB-287B25E83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678B68-1DAE-5DAC-62F6-C720656E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D97426-EB1B-8183-8BF9-BCD9F1C7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803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8A0AAC6-3A38-F955-6693-6F5355E35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8EC04B-5A89-4D0B-BB87-8533A4DDB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7DCB60-987E-05BF-39DF-014CEC27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686083-9000-0C4B-892B-D1A56FBA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09FAE0-A08C-69A3-23F2-C0D745F1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45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735D5A-1419-104E-C64B-C75CF5A7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71E7C7-CC4A-19E5-3053-5B843A114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1FE630-B339-4F20-9E51-363BB5B7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B80259-2A7A-F212-B81F-7C59FB6E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5DC40AA-25A0-2B32-0CC7-6E74EF3B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636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5DB50C-AB87-AA36-FD6C-DF3DD1A3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3E53AA-074D-8E4F-60DB-622CA94A0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9CDCA4-F8BF-E8BD-CCB8-20329B297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56B9B0-E52E-94EA-11B0-1AA729268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905DA-78F9-24A9-42B5-ECF64E35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24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D46E9E-520C-BDD9-B49A-ADFB9E9E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34CB42-C544-1957-CCBA-2833AC35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564597B-DA27-20C8-2AB2-2980A31B3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6135C0C-0DCA-1B72-3FAE-67853E0FD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3B4B06B-42C3-85A0-A078-F33BA7C1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8EF115A-4415-9324-1CA5-A96CDBA8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98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C1137B-2B68-55FB-3564-640DCCA7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606987-9262-F594-0234-446A64DF0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FC66B0-6415-9305-4C07-3565B2711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2F79926-DFDA-516F-2B5C-BC2F00344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9218923-E71D-F67B-6C4D-D031DFC784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E7C87DA-2791-3ABB-F390-8AC11271D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0554CA3-032C-5E7E-7FD1-08E1E1DF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82E44F8-12D2-5D67-3B88-95991B41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403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5C169C-6998-7AC7-368F-1AF58C18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30E95DD-6D57-DB0A-5511-387BC9365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9F1C3A2-402F-CA61-F425-491D68A5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D23B05E-6E20-EEC8-37E6-B0E99253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045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E467CE6-E446-495E-0E0F-0A034F51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F2F6EEC-9CFB-A874-C967-F21EFFBB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F2B45F3-1CD7-2D52-570A-3C61C193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140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5C3986-980B-33C2-59F1-9F0D6E676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68B844B-A238-3ADE-1C9E-F0F605467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0737023-A598-B669-C8AB-D2080613F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FA5CDEA-D6FC-A1AF-1EF5-9F2D14C5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665E3C-16E7-9AD5-F584-BA65BEA8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B6B8A52-C263-AA7A-6A6A-3A98A0F6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705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ADCAEB-0C7C-2258-3D35-4F97042AC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00D1F78-CDBF-DFA6-D5B7-72D1B4700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B0342BA-D266-9C29-DBF3-C302DDF62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E96D5A7-7F3B-600F-0AFA-FFB5F4DC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DB6A091-348D-7896-A572-BFFC4EFC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9C1F324-490B-B9FA-467A-33F2C60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57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DAAA4D1-1C61-218E-CDF8-E0F71F96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60929DF-BAC2-7C93-6A54-89349548E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79DB10-AAA6-24F8-3D6F-E0EAAF444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AB38A-6B5D-468E-86D4-1F8538DF175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A0D50-C727-7E97-B8F8-F16B83E3F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BCBB75-B836-E35D-03DC-4D245575B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57D9-E12D-4FB4-9B4E-A122D57FB3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42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السبورة, خط يد, لقطة شاشة&#10;&#10;تم إنشاء الوصف تلقائياً">
            <a:extLst>
              <a:ext uri="{FF2B5EF4-FFF2-40B4-BE49-F238E27FC236}">
                <a16:creationId xmlns:a16="http://schemas.microsoft.com/office/drawing/2014/main" id="{62017BA2-F5DC-8A29-C30B-13AB87CC0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0"/>
            <a:ext cx="953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1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داخلي, حائط, أثاث المنزل, مكتب&#10;&#10;تم إنشاء الوصف تلقائياً">
            <a:extLst>
              <a:ext uri="{FF2B5EF4-FFF2-40B4-BE49-F238E27FC236}">
                <a16:creationId xmlns:a16="http://schemas.microsoft.com/office/drawing/2014/main" id="{0C6CA795-2728-FF17-50BA-70B8C7C52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88" y="349956"/>
            <a:ext cx="9144000" cy="55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3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10-11 at 10.27.16 AM">
            <a:hlinkClick r:id="" action="ppaction://media"/>
            <a:extLst>
              <a:ext uri="{FF2B5EF4-FFF2-40B4-BE49-F238E27FC236}">
                <a16:creationId xmlns:a16="http://schemas.microsoft.com/office/drawing/2014/main" id="{5362BACF-7EE7-48AB-3E6A-5C89EB2A9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489" y="0"/>
            <a:ext cx="8139289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9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10-11 at 10.27.14 AM">
            <a:hlinkClick r:id="" action="ppaction://media"/>
            <a:extLst>
              <a:ext uri="{FF2B5EF4-FFF2-40B4-BE49-F238E27FC236}">
                <a16:creationId xmlns:a16="http://schemas.microsoft.com/office/drawing/2014/main" id="{0F80753B-FD02-BDF6-CFF3-4F2DDE18B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111" y="0"/>
            <a:ext cx="10566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0-11 at 10.27.09 AM">
            <a:hlinkClick r:id="" action="ppaction://media"/>
            <a:extLst>
              <a:ext uri="{FF2B5EF4-FFF2-40B4-BE49-F238E27FC236}">
                <a16:creationId xmlns:a16="http://schemas.microsoft.com/office/drawing/2014/main" id="{A8187C14-5735-5CB0-4A91-93E11DC31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0"/>
            <a:ext cx="959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9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وم متحركة, قصص مصورة يابانية, فن&#10;&#10;تم إنشاء الوصف تلقائياً">
            <a:extLst>
              <a:ext uri="{FF2B5EF4-FFF2-40B4-BE49-F238E27FC236}">
                <a16:creationId xmlns:a16="http://schemas.microsoft.com/office/drawing/2014/main" id="{135FD88D-5765-CEFA-93A1-FD1D8F05B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87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كتاب, داخلي&#10;&#10;تم إنشاء الوصف تلقائياً">
            <a:extLst>
              <a:ext uri="{FF2B5EF4-FFF2-40B4-BE49-F238E27FC236}">
                <a16:creationId xmlns:a16="http://schemas.microsoft.com/office/drawing/2014/main" id="{88055E86-D841-F57E-DB51-140AF0305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4" y="0"/>
            <a:ext cx="9685867" cy="60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49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داخلي, حائط, الحاسوب, مكتب&#10;&#10;تم إنشاء الوصف تلقائياً">
            <a:extLst>
              <a:ext uri="{FF2B5EF4-FFF2-40B4-BE49-F238E27FC236}">
                <a16:creationId xmlns:a16="http://schemas.microsoft.com/office/drawing/2014/main" id="{630736D5-1D73-6089-5D0C-781D53ACA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6151" y="-751975"/>
            <a:ext cx="5440831" cy="82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زهرة, داخلي&#10;&#10;تم إنشاء الوصف تلقائياً">
            <a:extLst>
              <a:ext uri="{FF2B5EF4-FFF2-40B4-BE49-F238E27FC236}">
                <a16:creationId xmlns:a16="http://schemas.microsoft.com/office/drawing/2014/main" id="{CC94B39E-0F13-2BE7-77A4-04522D077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2151" y="-1005974"/>
            <a:ext cx="5403719" cy="852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حاوية, سلة, داخلي&#10;&#10;تم إنشاء الوصف تلقائياً">
            <a:extLst>
              <a:ext uri="{FF2B5EF4-FFF2-40B4-BE49-F238E27FC236}">
                <a16:creationId xmlns:a16="http://schemas.microsoft.com/office/drawing/2014/main" id="{F88C10F6-C469-0C2D-CEF5-E209DE36A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80129" y="-561618"/>
            <a:ext cx="5005364" cy="77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8689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شاشة عريضة</PresentationFormat>
  <Paragraphs>0</Paragraphs>
  <Slides>10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Hanan Alghamdi</dc:creator>
  <cp:lastModifiedBy>Hanan Alghamdi</cp:lastModifiedBy>
  <cp:revision>1</cp:revision>
  <dcterms:created xsi:type="dcterms:W3CDTF">2023-10-11T07:36:27Z</dcterms:created>
  <dcterms:modified xsi:type="dcterms:W3CDTF">2023-10-11T07:46:34Z</dcterms:modified>
</cp:coreProperties>
</file>